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ED0CF-F343-41B8-A9E5-8BB2D030BD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AULÃO 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48720C-FA31-4D2A-8B1F-572CC446B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434" y="5280846"/>
            <a:ext cx="11232106" cy="997123"/>
          </a:xfrm>
        </p:spPr>
        <p:txBody>
          <a:bodyPr>
            <a:normAutofit/>
          </a:bodyPr>
          <a:lstStyle/>
          <a:p>
            <a:r>
              <a:rPr lang="pt-BR" dirty="0"/>
              <a:t>CONCURSO PÚBLICO MUNICÍPIO DE ITAJAÍ</a:t>
            </a:r>
          </a:p>
          <a:p>
            <a:r>
              <a:rPr lang="pt-BR" dirty="0"/>
              <a:t>PROFESSOR GUTO CRUZ</a:t>
            </a:r>
          </a:p>
        </p:txBody>
      </p:sp>
    </p:spTree>
    <p:extLst>
      <p:ext uri="{BB962C8B-B14F-4D97-AF65-F5344CB8AC3E}">
        <p14:creationId xmlns:p14="http://schemas.microsoft.com/office/powerpoint/2010/main" val="154384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AB718-68D8-4AEF-82DF-E57E5A01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8952C-DAAB-4020-A07D-8118BBFDE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9900" dirty="0"/>
              <a:t>2- </a:t>
            </a:r>
            <a:r>
              <a:rPr lang="pt-BR" sz="19900" b="1" dirty="0">
                <a:solidFill>
                  <a:srgbClr val="00B05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68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2C5E42-94EB-4C6E-A1B6-F810D42F2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9" t="20658" r="51194" b="51443"/>
          <a:stretch/>
        </p:blipFill>
        <p:spPr>
          <a:xfrm>
            <a:off x="318680" y="1642096"/>
            <a:ext cx="4985659" cy="31755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EBA9D08-E7D0-4F65-994C-FA5E7A6F9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9" t="48556" r="51194" b="9234"/>
          <a:stretch/>
        </p:blipFill>
        <p:spPr>
          <a:xfrm>
            <a:off x="5754806" y="625543"/>
            <a:ext cx="5818496" cy="560691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B60ECBE-F09F-43E2-A5D3-C704548D6FC5}"/>
              </a:ext>
            </a:extLst>
          </p:cNvPr>
          <p:cNvSpPr/>
          <p:nvPr/>
        </p:nvSpPr>
        <p:spPr>
          <a:xfrm>
            <a:off x="6414447" y="1815152"/>
            <a:ext cx="313899" cy="37335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D25B36C-60C8-4144-9146-406A31B07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8952C-DAAB-4020-A07D-8118BBFDE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9900" dirty="0"/>
              <a:t>3- </a:t>
            </a:r>
            <a:r>
              <a:rPr lang="pt-BR" sz="19900" b="1" dirty="0">
                <a:solidFill>
                  <a:srgbClr val="00B05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7347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33E94-7BEC-40A4-9E08-46030C8F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237713-E3E9-4400-B0D9-6112C23C7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600F66-F35A-4A8B-BB1C-ABADC51F0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2076" r="26343" b="19587"/>
          <a:stretch/>
        </p:blipFill>
        <p:spPr>
          <a:xfrm>
            <a:off x="674405" y="313219"/>
            <a:ext cx="4494663" cy="62315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188B3F-2279-441C-9D43-F2A090549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54" t="39621" r="26232" b="12395"/>
          <a:stretch/>
        </p:blipFill>
        <p:spPr>
          <a:xfrm>
            <a:off x="5854890" y="312900"/>
            <a:ext cx="5662703" cy="62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A2226-8BEC-4C37-A06A-EE06A58A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AED650-2736-4451-A341-979652B25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A0D707-3295-49B8-8E13-DE517A7C7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t="22674" r="51305" b="4853"/>
          <a:stretch/>
        </p:blipFill>
        <p:spPr>
          <a:xfrm>
            <a:off x="3753133" y="167439"/>
            <a:ext cx="3835022" cy="652312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EF25E62-5982-49B1-8C44-6FEE1993C6DB}"/>
              </a:ext>
            </a:extLst>
          </p:cNvPr>
          <p:cNvSpPr/>
          <p:nvPr/>
        </p:nvSpPr>
        <p:spPr>
          <a:xfrm>
            <a:off x="4080680" y="5445457"/>
            <a:ext cx="204718" cy="12179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E2CC31-1B74-4048-A778-B4F1C4EA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6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8952C-DAAB-4020-A07D-8118BBFDE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9900" dirty="0"/>
              <a:t>4- </a:t>
            </a:r>
            <a:r>
              <a:rPr lang="pt-BR" sz="19900" b="1" dirty="0">
                <a:solidFill>
                  <a:srgbClr val="00B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5781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C0A5E-FE53-4567-8D5F-30AA119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F2BFD7-19DC-4E78-A0CC-77C09EDA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783C0A-DB37-4074-9C20-B737828D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470" r="26791" b="25959"/>
          <a:stretch/>
        </p:blipFill>
        <p:spPr>
          <a:xfrm>
            <a:off x="3148083" y="196450"/>
            <a:ext cx="5277286" cy="64651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4F1A3EE-F908-4ABE-99DB-D1577FE51A9C}"/>
              </a:ext>
            </a:extLst>
          </p:cNvPr>
          <p:cNvSpPr/>
          <p:nvPr/>
        </p:nvSpPr>
        <p:spPr>
          <a:xfrm>
            <a:off x="3548418" y="999202"/>
            <a:ext cx="259307" cy="47465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342317-D3E0-480C-BDEB-71F571980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8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8952C-DAAB-4020-A07D-8118BBFDE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9900" dirty="0"/>
              <a:t>5- </a:t>
            </a:r>
            <a:r>
              <a:rPr lang="pt-BR" sz="19900" b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429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1D43A-3438-47C5-AABD-9C7F3853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GRAMÁTICA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7E7BC2-5DB0-49D2-B924-419704A0C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/>
              <a:t>MORFOLOGIA </a:t>
            </a:r>
            <a:r>
              <a:rPr lang="pt-BR" sz="4400" dirty="0">
                <a:solidFill>
                  <a:srgbClr val="FF0000"/>
                </a:solidFill>
              </a:rPr>
              <a:t>X</a:t>
            </a:r>
            <a:r>
              <a:rPr lang="pt-BR" sz="4400" dirty="0"/>
              <a:t> SINTAXE </a:t>
            </a:r>
          </a:p>
        </p:txBody>
      </p:sp>
    </p:spTree>
    <p:extLst>
      <p:ext uri="{BB962C8B-B14F-4D97-AF65-F5344CB8AC3E}">
        <p14:creationId xmlns:p14="http://schemas.microsoft.com/office/powerpoint/2010/main" val="156503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22444-9DFF-4DA6-BEF6-88D7B44B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MORFOLOGIA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09A0B-D527-4832-B424-473A1ED5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299" y="2244487"/>
            <a:ext cx="4189863" cy="41885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ADVÉRBIO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ARTIGO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ADJETIVO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CONJUNÇÃO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INTERJEIÇÃO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0EE75D-2CA2-4BEB-A154-E0C9316A4EF2}"/>
              </a:ext>
            </a:extLst>
          </p:cNvPr>
          <p:cNvSpPr/>
          <p:nvPr/>
        </p:nvSpPr>
        <p:spPr>
          <a:xfrm>
            <a:off x="6773839" y="1737046"/>
            <a:ext cx="6096000" cy="469596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3600" dirty="0"/>
          </a:p>
          <a:p>
            <a:pPr>
              <a:lnSpc>
                <a:spcPct val="150000"/>
              </a:lnSpc>
            </a:pPr>
            <a:r>
              <a:rPr lang="pt-BR" sz="3600" dirty="0"/>
              <a:t>SUBSTANTIVO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VERBO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PRONOME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PREPOSIÇÃO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NUMERAIS</a:t>
            </a:r>
          </a:p>
        </p:txBody>
      </p:sp>
    </p:spTree>
    <p:extLst>
      <p:ext uri="{BB962C8B-B14F-4D97-AF65-F5344CB8AC3E}">
        <p14:creationId xmlns:p14="http://schemas.microsoft.com/office/powerpoint/2010/main" val="156774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5BE61-932B-4039-8CAE-70971E2A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SINTAXE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E13BF-27F9-4274-B5C1-71346E58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06" y="1853795"/>
            <a:ext cx="2866184" cy="3509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ESSENCIAIS</a:t>
            </a:r>
          </a:p>
          <a:p>
            <a:endParaRPr lang="pt-BR" sz="2800" dirty="0"/>
          </a:p>
          <a:p>
            <a:r>
              <a:rPr lang="pt-BR" sz="2800" dirty="0"/>
              <a:t>SUJEITO</a:t>
            </a:r>
          </a:p>
          <a:p>
            <a:r>
              <a:rPr lang="pt-BR" sz="2800" dirty="0"/>
              <a:t>PREDICADO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3B44109-37B0-46E4-8C46-8DBC72C7F621}"/>
              </a:ext>
            </a:extLst>
          </p:cNvPr>
          <p:cNvSpPr txBox="1">
            <a:spLocks/>
          </p:cNvSpPr>
          <p:nvPr/>
        </p:nvSpPr>
        <p:spPr>
          <a:xfrm>
            <a:off x="3323153" y="2440651"/>
            <a:ext cx="4330966" cy="376908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pt-BR" sz="2800" dirty="0"/>
              <a:t>INTEGRANTES</a:t>
            </a:r>
          </a:p>
          <a:p>
            <a:pPr marL="0" indent="0">
              <a:buFont typeface="Wingdings 2" charset="2"/>
              <a:buNone/>
            </a:pPr>
            <a:endParaRPr lang="pt-BR" sz="2800" dirty="0"/>
          </a:p>
          <a:p>
            <a:r>
              <a:rPr lang="pt-BR" sz="2800" dirty="0"/>
              <a:t>COMPLEMENTO VERBAL</a:t>
            </a:r>
          </a:p>
          <a:p>
            <a:r>
              <a:rPr lang="pt-BR" sz="2800" dirty="0"/>
              <a:t>COMPLEMENTO NOMINAL</a:t>
            </a:r>
          </a:p>
          <a:p>
            <a:r>
              <a:rPr lang="pt-BR" sz="2800" dirty="0"/>
              <a:t>AGENTE DA PASSIVA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F11ABBC-9077-4D14-891C-2D02EA94A5D8}"/>
              </a:ext>
            </a:extLst>
          </p:cNvPr>
          <p:cNvSpPr txBox="1">
            <a:spLocks/>
          </p:cNvSpPr>
          <p:nvPr/>
        </p:nvSpPr>
        <p:spPr>
          <a:xfrm>
            <a:off x="7435755" y="1574018"/>
            <a:ext cx="5011003" cy="46357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pt-BR" sz="2800" dirty="0"/>
              <a:t>ACESSÓRIOS</a:t>
            </a:r>
          </a:p>
          <a:p>
            <a:pPr marL="0" indent="0">
              <a:buFont typeface="Wingdings 2" charset="2"/>
              <a:buNone/>
            </a:pPr>
            <a:endParaRPr lang="pt-BR" sz="2800" dirty="0"/>
          </a:p>
          <a:p>
            <a:r>
              <a:rPr lang="pt-BR" sz="2800" dirty="0"/>
              <a:t>ADJUNTO ADNOMINAL</a:t>
            </a:r>
          </a:p>
          <a:p>
            <a:r>
              <a:rPr lang="pt-BR" sz="2800" dirty="0"/>
              <a:t>ADJUNTO ADVERBIAL</a:t>
            </a:r>
          </a:p>
          <a:p>
            <a:r>
              <a:rPr lang="pt-BR" sz="2800" dirty="0"/>
              <a:t>APOSTO</a:t>
            </a:r>
          </a:p>
        </p:txBody>
      </p:sp>
    </p:spTree>
    <p:extLst>
      <p:ext uri="{BB962C8B-B14F-4D97-AF65-F5344CB8AC3E}">
        <p14:creationId xmlns:p14="http://schemas.microsoft.com/office/powerpoint/2010/main" val="190538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BEE2F-2247-4F0F-AB49-AC34BE9F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F19193-8508-4B59-9935-78858433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77128"/>
            <a:ext cx="10554574" cy="3636511"/>
          </a:xfrm>
        </p:spPr>
        <p:txBody>
          <a:bodyPr/>
          <a:lstStyle/>
          <a:p>
            <a:r>
              <a:rPr lang="pt-BR" sz="2800" dirty="0"/>
              <a:t>CRASE</a:t>
            </a:r>
          </a:p>
          <a:p>
            <a:r>
              <a:rPr lang="pt-BR" sz="2800" dirty="0"/>
              <a:t>PONTUAÇÃO</a:t>
            </a:r>
          </a:p>
          <a:p>
            <a:r>
              <a:rPr lang="pt-BR" sz="2800" dirty="0"/>
              <a:t>COLOCAÇÃO PRONOMINAL</a:t>
            </a:r>
          </a:p>
          <a:p>
            <a:r>
              <a:rPr lang="pt-BR" sz="2800" dirty="0"/>
              <a:t>PERÍODOS COMPOSTOS</a:t>
            </a:r>
          </a:p>
          <a:p>
            <a:r>
              <a:rPr lang="pt-BR" sz="2800" dirty="0"/>
              <a:t>ACENTUAÇÃO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775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F09BE-F3CC-4D04-99C1-57B4BDAD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B00553-D227-4D45-9265-E4D90C97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954D0F-1E6D-44DD-BBB3-D31EF04B0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7" t="20657" r="50000" b="16600"/>
          <a:stretch/>
        </p:blipFill>
        <p:spPr>
          <a:xfrm>
            <a:off x="3261815" y="94386"/>
            <a:ext cx="5008728" cy="66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30210CF-A9A3-4DE4-9521-C3EFDD1F6BB2}"/>
              </a:ext>
            </a:extLst>
          </p:cNvPr>
          <p:cNvSpPr/>
          <p:nvPr/>
        </p:nvSpPr>
        <p:spPr>
          <a:xfrm>
            <a:off x="3384645" y="1228299"/>
            <a:ext cx="300251" cy="413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DB021B0-2FE4-4413-94D0-2C7BE4537551}"/>
              </a:ext>
            </a:extLst>
          </p:cNvPr>
          <p:cNvSpPr/>
          <p:nvPr/>
        </p:nvSpPr>
        <p:spPr>
          <a:xfrm>
            <a:off x="3384643" y="1878495"/>
            <a:ext cx="300251" cy="413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8DB8F9-27BE-447E-B5A6-7786B894BE1B}"/>
              </a:ext>
            </a:extLst>
          </p:cNvPr>
          <p:cNvSpPr/>
          <p:nvPr/>
        </p:nvSpPr>
        <p:spPr>
          <a:xfrm>
            <a:off x="3384643" y="2844694"/>
            <a:ext cx="300251" cy="413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325006-B708-490E-8AFC-08A1F4EE7C9F}"/>
              </a:ext>
            </a:extLst>
          </p:cNvPr>
          <p:cNvSpPr/>
          <p:nvPr/>
        </p:nvSpPr>
        <p:spPr>
          <a:xfrm>
            <a:off x="3384643" y="4013306"/>
            <a:ext cx="300251" cy="413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C3B8DE3-C7FC-44B0-9DD2-92C402CA8078}"/>
              </a:ext>
            </a:extLst>
          </p:cNvPr>
          <p:cNvSpPr/>
          <p:nvPr/>
        </p:nvSpPr>
        <p:spPr>
          <a:xfrm>
            <a:off x="3384644" y="5231097"/>
            <a:ext cx="300251" cy="413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C1D89C8-E98B-4CF2-B213-02ED18013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87" t="27380" r="28134" b="11424"/>
          <a:stretch/>
        </p:blipFill>
        <p:spPr>
          <a:xfrm>
            <a:off x="2934269" y="279226"/>
            <a:ext cx="5800298" cy="62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AB718-68D8-4AEF-82DF-E57E5A01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8952C-DAAB-4020-A07D-8118BBFDE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9900" dirty="0"/>
              <a:t>1- </a:t>
            </a:r>
            <a:r>
              <a:rPr lang="pt-BR" sz="19900" b="1" dirty="0">
                <a:solidFill>
                  <a:srgbClr val="00B05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9315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47D1B-EA2C-422D-AD26-2980104D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B66EA-8510-40B2-8B34-25994449B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752D54-56A9-4513-B9CF-2A5E13F23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2" t="28248" r="35299" b="11822"/>
          <a:stretch/>
        </p:blipFill>
        <p:spPr>
          <a:xfrm>
            <a:off x="3384644" y="164239"/>
            <a:ext cx="4121625" cy="65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{0D7B326E-78BB-4089-9662-E191C198A4F7}tf03457503</Template>
  <TotalTime>40</TotalTime>
  <Words>62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Century Gothic</vt:lpstr>
      <vt:lpstr>Wingdings 2</vt:lpstr>
      <vt:lpstr>Citável</vt:lpstr>
      <vt:lpstr>AULÃO LÍNGUA PORTUGUESA</vt:lpstr>
      <vt:lpstr>GRAMÁTICA </vt:lpstr>
      <vt:lpstr>MORFOLOGIA</vt:lpstr>
      <vt:lpstr>SINTAXE</vt:lpstr>
      <vt:lpstr>ATENÇÃO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AULÃO LÍNGUA PORTUGUESA</dc:title>
  <dc:creator>hostelficavaiterbolo@outlook.com</dc:creator>
  <cp:lastModifiedBy>hostelficavaiterbolo@outlook.com</cp:lastModifiedBy>
  <cp:revision>7</cp:revision>
  <dcterms:created xsi:type="dcterms:W3CDTF">2020-02-15T05:03:54Z</dcterms:created>
  <dcterms:modified xsi:type="dcterms:W3CDTF">2020-02-15T05:45:41Z</dcterms:modified>
</cp:coreProperties>
</file>